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1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27253" y="407762"/>
            <a:ext cx="4178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DE LA EVALUACION DOCENTE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Calendarizan fechas de aplicación de evaluación docente (Mayo y Nov.)</a:t>
            </a:r>
          </a:p>
          <a:p>
            <a:pPr marL="228600" indent="-228600">
              <a:spcAft>
                <a:spcPts val="800"/>
              </a:spcAft>
              <a:buAutoNum type="arabicPeriod"/>
            </a:pPr>
            <a:endParaRPr lang="es-MX" sz="11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Instrumento de evaluación</a:t>
            </a:r>
          </a:p>
          <a:p>
            <a:pPr>
              <a:spcAft>
                <a:spcPts val="800"/>
              </a:spcAft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Humano, Internet, computadoras, impresora, sistema de evaluación docente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20936" y="3012916"/>
            <a:ext cx="4391025" cy="15898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Difusión del periodo de evaluación por todos los medios desde tutorías, Facebook, pagina del </a:t>
            </a:r>
            <a:r>
              <a:rPr lang="es-MX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ith</a:t>
            </a: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personal sobre la apertura de la </a:t>
            </a:r>
            <a:r>
              <a:rPr lang="es-MX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Docente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  informa a los estudiantes que pueden entrar al sistema de evaluación docente  con su usuario y contraseña que ya tienen asignado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Centro de computo (CC) da seguimiento de que se este llevando acabo el proceso sin contratiempos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 termino de la fecha el centro de computo </a:t>
            </a:r>
            <a:r>
              <a:rPr lang="es-MX" sz="1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admvo</a:t>
            </a: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procesa la información y realiza la retroalimentación.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CC envía la información a Desarrollo Académico (DA) para su posterior distribución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1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 emite oficio a los Jefe académicos (JA) con los resultados obtenidos</a:t>
            </a:r>
            <a:endParaRPr lang="es-MX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165987" y="2655586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 el 100 % de docentes sean  evaluados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Resultados de la evaluación docente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Oficio para JA de la entrega de la evaluación docente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Oficio para JA, 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tificando sobre los resultados de la </a:t>
            </a:r>
            <a:r>
              <a:rPr lang="es-MX" sz="1100" b="1" dirty="0" err="1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Docente de maestros con calificaciones fuera del promedio mínimo aceptable.</a:t>
            </a:r>
            <a:endParaRPr lang="es-MX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3520" y="5688767"/>
            <a:ext cx="2535810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la información obtenida en la evaluación no sea veraz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128148" y="6099717"/>
            <a:ext cx="1956164" cy="4974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No se puede asegurar la mejora continua al no  contar con un medible que nos permita detectar áreas de oportunidad en el quehacer docente</a:t>
            </a: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No detectaríamos las necesidades de capacitación docente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62731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354778" y="578381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689513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187234" y="407007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8921578" y="131804"/>
            <a:ext cx="28173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/>
              <a:t>Versión 1.0 No,. 12, 2018</a:t>
            </a:r>
          </a:p>
          <a:p>
            <a:pPr algn="r"/>
            <a:r>
              <a:rPr lang="es-MX" sz="1100" b="1" dirty="0" smtClean="0"/>
              <a:t>Elaborado por: M.E. Julia Graciela Preciado León</a:t>
            </a:r>
            <a:endParaRPr lang="es-MX" sz="11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9280</TotalTime>
  <Words>262</Words>
  <Application>Microsoft Office PowerPoint</Application>
  <PresentationFormat>Panorámica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34</cp:revision>
  <cp:lastPrinted>2019-02-05T19:45:45Z</cp:lastPrinted>
  <dcterms:created xsi:type="dcterms:W3CDTF">2017-10-05T18:52:50Z</dcterms:created>
  <dcterms:modified xsi:type="dcterms:W3CDTF">2019-02-26T16:22:39Z</dcterms:modified>
</cp:coreProperties>
</file>